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10F41-242C-4E63-87CB-8D7B4891E8D8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E2147-69E7-481E-9920-B06718360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05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220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12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30: </a:t>
            </a:r>
            <a:r>
              <a:rPr lang="es-ES_tradnl" altLang="en-US" dirty="0"/>
              <a:t>¿De qué nacionalidad eres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0070C0"/>
                </a:solidFill>
              </a:rPr>
              <a:t>LO: to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practice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reading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comprehension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skills</a:t>
            </a:r>
            <a:endParaRPr lang="es-ES_tradnl" altLang="en-US" i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</a:t>
            </a:r>
            <a:r>
              <a:rPr lang="es-ES_tradnl" altLang="en-US" dirty="0" smtClean="0">
                <a:solidFill>
                  <a:srgbClr val="FF0000"/>
                </a:solidFill>
              </a:rPr>
              <a:t>Inicial:</a:t>
            </a:r>
            <a:endParaRPr lang="en-US" b="1" dirty="0">
              <a:solidFill>
                <a:srgbClr val="00B0F0"/>
              </a:solidFill>
            </a:endParaRPr>
          </a:p>
          <a:p>
            <a:r>
              <a:rPr lang="es-ES_tradnl" altLang="en-US" dirty="0" smtClean="0"/>
              <a:t>Copia y completa </a:t>
            </a:r>
            <a:r>
              <a:rPr lang="es-ES_tradnl" altLang="en-US" dirty="0"/>
              <a:t>con la nacionalidad correcta:</a:t>
            </a:r>
          </a:p>
          <a:p>
            <a:pPr>
              <a:buFontTx/>
              <a:buNone/>
            </a:pPr>
            <a:r>
              <a:rPr lang="es-ES_tradnl" altLang="en-US" dirty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dirty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dirty="0"/>
              <a:t>3. Los amigos de Luis son de Santiago de Chile. Ellos son 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2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15400" cy="5668962"/>
          </a:xfrm>
        </p:spPr>
        <p:txBody>
          <a:bodyPr/>
          <a:lstStyle/>
          <a:p>
            <a:r>
              <a:rPr lang="es-ES_tradnl" altLang="en-US" dirty="0" smtClean="0"/>
              <a:t>TEXTBOOK:</a:t>
            </a:r>
          </a:p>
          <a:p>
            <a:pPr lvl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14</a:t>
            </a:r>
            <a:r>
              <a:rPr lang="es-ES_tradnl" altLang="en-US" dirty="0" smtClean="0"/>
              <a:t> p. 142</a:t>
            </a:r>
          </a:p>
          <a:p>
            <a:pPr lvl="1"/>
            <a:r>
              <a:rPr lang="es-ES_tradnl" altLang="en-US" dirty="0" smtClean="0"/>
              <a:t>Leer </a:t>
            </a:r>
            <a:r>
              <a:rPr lang="es-ES_tradnl" altLang="en-US" u="sng" dirty="0" smtClean="0"/>
              <a:t>Al </a:t>
            </a:r>
            <a:r>
              <a:rPr lang="es-ES_tradnl" altLang="en-US" u="sng" dirty="0"/>
              <a:t>teléfono</a:t>
            </a:r>
            <a:r>
              <a:rPr lang="es-ES_tradnl" altLang="en-US" dirty="0"/>
              <a:t> </a:t>
            </a:r>
            <a:r>
              <a:rPr lang="es-ES_tradnl" altLang="en-US" dirty="0" smtClean="0"/>
              <a:t>p.144</a:t>
            </a:r>
          </a:p>
          <a:p>
            <a:pPr lvl="1"/>
            <a:r>
              <a:rPr lang="es-ES_tradnl" altLang="en-US" dirty="0" smtClean="0"/>
              <a:t>Copia </a:t>
            </a:r>
            <a:r>
              <a:rPr lang="es-ES_tradnl" altLang="en-US" dirty="0"/>
              <a:t>y responde </a:t>
            </a:r>
            <a:r>
              <a:rPr lang="es-ES_tradnl" altLang="en-US" u="sng" dirty="0"/>
              <a:t>Ejercicio </a:t>
            </a:r>
            <a:r>
              <a:rPr lang="es-ES_tradnl" altLang="en-US" u="sng" dirty="0" smtClean="0"/>
              <a:t>A-C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145 </a:t>
            </a:r>
            <a:r>
              <a:rPr lang="es-ES_tradnl" altLang="en-US" dirty="0"/>
              <a:t>(1-8</a:t>
            </a:r>
            <a:r>
              <a:rPr lang="es-ES_tradnl" altLang="en-US" dirty="0" smtClean="0"/>
              <a:t>)</a:t>
            </a:r>
          </a:p>
          <a:p>
            <a:endParaRPr lang="es-ES_tradnl" altLang="en-US" dirty="0"/>
          </a:p>
          <a:p>
            <a:r>
              <a:rPr lang="es-ES_tradnl" altLang="en-US" dirty="0" smtClean="0"/>
              <a:t>TEXTBOOK:</a:t>
            </a:r>
          </a:p>
          <a:p>
            <a:pPr lvl="1"/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comida en otras partes</a:t>
            </a:r>
            <a:r>
              <a:rPr lang="es-ES_tradnl" altLang="en-US" dirty="0" smtClean="0"/>
              <a:t> p. 146</a:t>
            </a:r>
          </a:p>
          <a:p>
            <a:pPr lvl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Ejercicios A</a:t>
            </a:r>
            <a:r>
              <a:rPr lang="es-ES_tradnl" altLang="en-US" dirty="0" smtClean="0"/>
              <a:t> p. 147 (1-4)</a:t>
            </a:r>
          </a:p>
          <a:p>
            <a:pPr lvl="1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B</a:t>
            </a:r>
            <a:r>
              <a:rPr lang="es-ES_tradnl" altLang="en-US" dirty="0" smtClean="0"/>
              <a:t> p. 147 (1-4)</a:t>
            </a:r>
          </a:p>
          <a:p>
            <a:pPr lvl="1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C</a:t>
            </a:r>
            <a:r>
              <a:rPr lang="es-ES_tradnl" altLang="en-US" dirty="0" smtClean="0"/>
              <a:t> p. 147</a:t>
            </a:r>
            <a:endParaRPr lang="es-ES_tradnl" altLang="en-US" dirty="0"/>
          </a:p>
          <a:p>
            <a:endParaRPr lang="es-ES_tradnl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84909" y="32766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141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llamo_________ Clase 701 La fecha es el 12 de diciembre del 2017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44</cp:revision>
  <cp:lastPrinted>2015-12-08T23:52:01Z</cp:lastPrinted>
  <dcterms:created xsi:type="dcterms:W3CDTF">2011-04-05T18:05:51Z</dcterms:created>
  <dcterms:modified xsi:type="dcterms:W3CDTF">2017-12-12T15:19:28Z</dcterms:modified>
</cp:coreProperties>
</file>